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953DE-C752-4DCC-ADC8-5887EA0C3567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48DBC-72B4-4095-886D-351AD45139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82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8DBC-72B4-4095-886D-351AD45139F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378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8DBC-72B4-4095-886D-351AD45139F6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161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8DBC-72B4-4095-886D-351AD45139F6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9955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8DBC-72B4-4095-886D-351AD45139F6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3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8DBC-72B4-4095-886D-351AD45139F6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345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8DBC-72B4-4095-886D-351AD45139F6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583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67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806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87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95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57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62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34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48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517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822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540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C74DC-7F0C-4C6E-8A2F-CFA2EC22F738}" type="datetimeFigureOut">
              <a:rPr lang="es-CL" smtClean="0"/>
              <a:t>31-10-2017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3533-1475-4DF5-8E69-6E73DAF185A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658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008111"/>
          </a:xfrm>
        </p:spPr>
        <p:txBody>
          <a:bodyPr/>
          <a:lstStyle/>
          <a:p>
            <a:r>
              <a:rPr lang="es-ES" dirty="0" smtClean="0"/>
              <a:t>RESPONSABILIDAD CIVIL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4464496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Concepto: 570 </a:t>
            </a:r>
            <a:r>
              <a:rPr lang="es-ES" dirty="0" err="1" smtClean="0">
                <a:solidFill>
                  <a:schemeClr val="tx1"/>
                </a:solidFill>
              </a:rPr>
              <a:t>C.Com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1.- Cía.: indemniza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2.- Daños a 3º causado por asegurado.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3.- Asegurado civilmente responsable.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4.- Por hecho previsto en póliza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71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RESPONSABILIDAD CIVIL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PARA QUE SURJA LA RESPONSABILIDAD CIVIL DEL ASEGURADO:</a:t>
            </a:r>
          </a:p>
          <a:p>
            <a:pPr marL="0" indent="0">
              <a:buNone/>
            </a:pPr>
            <a:r>
              <a:rPr lang="es-ES" b="1" dirty="0" smtClean="0"/>
              <a:t>REQUISITOS:</a:t>
            </a:r>
          </a:p>
          <a:p>
            <a:pPr marL="0" indent="0">
              <a:buNone/>
            </a:pPr>
            <a:r>
              <a:rPr lang="es-ES" dirty="0" smtClean="0"/>
              <a:t>1.- Acción.</a:t>
            </a:r>
          </a:p>
          <a:p>
            <a:pPr marL="0" indent="0">
              <a:buNone/>
            </a:pPr>
            <a:r>
              <a:rPr lang="es-ES" dirty="0" smtClean="0"/>
              <a:t>2.- Relación de causalidad.</a:t>
            </a:r>
          </a:p>
          <a:p>
            <a:pPr marL="0" indent="0">
              <a:buNone/>
            </a:pPr>
            <a:r>
              <a:rPr lang="es-ES" dirty="0" smtClean="0"/>
              <a:t>3.- Daño.</a:t>
            </a:r>
          </a:p>
          <a:p>
            <a:pPr marL="0" indent="0">
              <a:buNone/>
            </a:pPr>
            <a:r>
              <a:rPr lang="es-ES" dirty="0" smtClean="0"/>
              <a:t>4.- </a:t>
            </a:r>
            <a:r>
              <a:rPr lang="es-ES" dirty="0" smtClean="0"/>
              <a:t>Dolo(X) </a:t>
            </a:r>
            <a:r>
              <a:rPr lang="es-ES" dirty="0" smtClean="0"/>
              <a:t>o culpa del asegurado 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3573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RESPONSABILIDAD CIVIL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Cuando paga la aseguradora</a:t>
            </a:r>
            <a:r>
              <a:rPr lang="es-ES" dirty="0" smtClean="0"/>
              <a:t>. 570 </a:t>
            </a:r>
            <a:r>
              <a:rPr lang="es-ES" dirty="0" err="1" smtClean="0"/>
              <a:t>C.Com</a:t>
            </a:r>
            <a:r>
              <a:rPr lang="es-ES" dirty="0" smtClean="0"/>
              <a:t>.</a:t>
            </a:r>
          </a:p>
          <a:p>
            <a:pPr marL="514350" indent="-514350">
              <a:buAutoNum type="arabicPeriod"/>
            </a:pPr>
            <a:r>
              <a:rPr lang="es-ES" dirty="0" smtClean="0"/>
              <a:t>Sentencia judicial ejecutoriada.</a:t>
            </a:r>
          </a:p>
          <a:p>
            <a:pPr marL="514350" indent="-514350">
              <a:buAutoNum type="arabicPeriod"/>
            </a:pPr>
            <a:r>
              <a:rPr lang="es-ES" dirty="0" smtClean="0"/>
              <a:t>Transacción.</a:t>
            </a:r>
          </a:p>
          <a:p>
            <a:pPr marL="514350" indent="-514350">
              <a:buAutoNum type="arabicPeriod"/>
            </a:pPr>
            <a:endParaRPr lang="es-ES" dirty="0"/>
          </a:p>
          <a:p>
            <a:pPr marL="0" indent="0">
              <a:buNone/>
            </a:pPr>
            <a:r>
              <a:rPr lang="es-ES" b="1" dirty="0" smtClean="0"/>
              <a:t>Notificación. </a:t>
            </a:r>
            <a:r>
              <a:rPr lang="es-ES" dirty="0" smtClean="0"/>
              <a:t>571 </a:t>
            </a:r>
            <a:r>
              <a:rPr lang="es-ES" dirty="0" err="1" smtClean="0"/>
              <a:t>C.Com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Aviso en tiempo razonable.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6528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RESPONSABILIDAD CIVIL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Extensión de cobertura: </a:t>
            </a:r>
            <a:r>
              <a:rPr lang="es-ES" dirty="0" smtClean="0"/>
              <a:t>572  </a:t>
            </a:r>
            <a:r>
              <a:rPr lang="es-ES" dirty="0" err="1" smtClean="0"/>
              <a:t>C.Com</a:t>
            </a:r>
            <a:r>
              <a:rPr lang="es-ES" dirty="0" smtClean="0"/>
              <a:t>.</a:t>
            </a:r>
          </a:p>
          <a:p>
            <a:r>
              <a:rPr lang="es-ES" dirty="0" smtClean="0"/>
              <a:t>1.- Daños causados a terceros</a:t>
            </a:r>
          </a:p>
          <a:p>
            <a:r>
              <a:rPr lang="es-ES" dirty="0" smtClean="0"/>
              <a:t>2.- Gastos y costas del juicio.</a:t>
            </a:r>
          </a:p>
          <a:p>
            <a:endParaRPr lang="es-ES" dirty="0"/>
          </a:p>
          <a:p>
            <a:r>
              <a:rPr lang="es-ES" dirty="0" smtClean="0"/>
              <a:t>NO CUBRE: MULTAS-SANCIONES PECUNIARIAS.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419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RESPONSABILIDAD CIVIL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DEFENSA DEL ASEGURADO</a:t>
            </a:r>
            <a:r>
              <a:rPr lang="es-ES" dirty="0" smtClean="0"/>
              <a:t>. 573  </a:t>
            </a:r>
            <a:r>
              <a:rPr lang="es-ES" dirty="0" err="1" smtClean="0"/>
              <a:t>C.Com</a:t>
            </a:r>
            <a:r>
              <a:rPr lang="es-ES" dirty="0" smtClean="0"/>
              <a:t>.</a:t>
            </a:r>
          </a:p>
          <a:p>
            <a:r>
              <a:rPr lang="es-ES" dirty="0" smtClean="0"/>
              <a:t>Asegurador  tiene la defensa.</a:t>
            </a:r>
          </a:p>
          <a:p>
            <a:r>
              <a:rPr lang="es-ES" dirty="0" smtClean="0"/>
              <a:t>Asegurado debe colaborar.</a:t>
            </a:r>
          </a:p>
          <a:p>
            <a:r>
              <a:rPr lang="es-ES" b="1" dirty="0" smtClean="0">
                <a:solidFill>
                  <a:prstClr val="black"/>
                </a:solidFill>
              </a:rPr>
              <a:t>EXC.</a:t>
            </a:r>
            <a:r>
              <a:rPr lang="es-ES" dirty="0" smtClean="0">
                <a:solidFill>
                  <a:prstClr val="black"/>
                </a:solidFill>
              </a:rPr>
              <a:t>: </a:t>
            </a:r>
            <a:r>
              <a:rPr lang="es-ES" dirty="0">
                <a:solidFill>
                  <a:prstClr val="black"/>
                </a:solidFill>
              </a:rPr>
              <a:t>Asegurado asume </a:t>
            </a:r>
            <a:r>
              <a:rPr lang="es-ES" dirty="0" smtClean="0">
                <a:solidFill>
                  <a:prstClr val="black"/>
                </a:solidFill>
              </a:rPr>
              <a:t>defensa</a:t>
            </a:r>
          </a:p>
          <a:p>
            <a:pPr marL="0" indent="0">
              <a:buNone/>
            </a:pPr>
            <a:r>
              <a:rPr lang="es-ES" dirty="0">
                <a:solidFill>
                  <a:prstClr val="black"/>
                </a:solidFill>
              </a:rPr>
              <a:t>	</a:t>
            </a:r>
            <a:r>
              <a:rPr lang="es-ES" dirty="0" smtClean="0">
                <a:solidFill>
                  <a:prstClr val="black"/>
                </a:solidFill>
              </a:rPr>
              <a:t>1.- </a:t>
            </a:r>
            <a:r>
              <a:rPr lang="es-ES" dirty="0" smtClean="0"/>
              <a:t>Incompatibilidad de defensas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smtClean="0"/>
              <a:t>2.- Defensa Penal.</a:t>
            </a:r>
          </a:p>
          <a:p>
            <a:pPr marL="0" indent="0">
              <a:buNone/>
            </a:pPr>
            <a:r>
              <a:rPr lang="es-ES" dirty="0" smtClean="0"/>
              <a:t>Hasta monto pactado en la póliza(NUNCA SE ESTABLECE)</a:t>
            </a:r>
          </a:p>
          <a:p>
            <a:pPr marL="0" indent="0">
              <a:buNone/>
            </a:pPr>
            <a:r>
              <a:rPr lang="es-ES" dirty="0"/>
              <a:t>	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  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422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RESPONSABILIDAD CIVIL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PROHIBICIÓN DE TRANSACCIÓN. </a:t>
            </a:r>
            <a:r>
              <a:rPr lang="es-ES" dirty="0" smtClean="0"/>
              <a:t>Art. 574 </a:t>
            </a:r>
            <a:r>
              <a:rPr lang="es-ES" dirty="0" err="1" smtClean="0"/>
              <a:t>C.Com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Se prohíbe aceptar la </a:t>
            </a:r>
            <a:r>
              <a:rPr lang="es-ES" dirty="0" err="1" smtClean="0"/>
              <a:t>rec</a:t>
            </a:r>
            <a:r>
              <a:rPr lang="es-ES" dirty="0" smtClean="0"/>
              <a:t> </a:t>
            </a:r>
            <a:r>
              <a:rPr lang="es-ES" dirty="0" err="1" smtClean="0"/>
              <a:t>lamación</a:t>
            </a:r>
            <a:r>
              <a:rPr lang="es-ES" dirty="0" smtClean="0"/>
              <a:t> contraria.</a:t>
            </a:r>
          </a:p>
          <a:p>
            <a:pPr marL="0" indent="0">
              <a:buNone/>
            </a:pPr>
            <a:r>
              <a:rPr lang="es-ES" b="1" dirty="0" smtClean="0"/>
              <a:t>Salvo: </a:t>
            </a:r>
            <a:r>
              <a:rPr lang="es-ES" dirty="0" smtClean="0"/>
              <a:t>Reconocer hechos verídicos.</a:t>
            </a:r>
          </a:p>
          <a:p>
            <a:pPr marL="0" indent="0">
              <a:buNone/>
            </a:pPr>
            <a:r>
              <a:rPr lang="es-ES" b="1" dirty="0" smtClean="0"/>
              <a:t>Sanción: </a:t>
            </a:r>
            <a:r>
              <a:rPr lang="es-ES" dirty="0" smtClean="0"/>
              <a:t>Aseguradora de exime del pago de la indemnización.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60713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190</Words>
  <Application>Microsoft Office PowerPoint</Application>
  <PresentationFormat>Presentación en pantalla (4:3)</PresentationFormat>
  <Paragraphs>48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RESPONSABILIDAD CIVIL</vt:lpstr>
      <vt:lpstr>RESPONSABILIDAD CIVIL</vt:lpstr>
      <vt:lpstr>RESPONSABILIDAD CIVIL</vt:lpstr>
      <vt:lpstr>RESPONSABILIDAD CIVIL</vt:lpstr>
      <vt:lpstr>RESPONSABILIDAD CIVIL</vt:lpstr>
      <vt:lpstr>RESPONSABILIDAD CIVIL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 CIVIL</dc:title>
  <dc:creator>.</dc:creator>
  <cp:lastModifiedBy>.</cp:lastModifiedBy>
  <cp:revision>8</cp:revision>
  <dcterms:created xsi:type="dcterms:W3CDTF">2017-10-30T16:32:03Z</dcterms:created>
  <dcterms:modified xsi:type="dcterms:W3CDTF">2017-10-31T11:40:08Z</dcterms:modified>
</cp:coreProperties>
</file>