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F5D99-AB9F-4604-B17F-A0E68C3A04B5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95BEC-6AF8-4717-A77F-4B186A099F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32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95BEC-6AF8-4717-A77F-4B186A099F19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5072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95BEC-6AF8-4717-A77F-4B186A099F19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888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95BEC-6AF8-4717-A77F-4B186A099F19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43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723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234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892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95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613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018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26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88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04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853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193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17257-04DE-4D56-AAE3-07D158D42B5C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410F0-1890-40F4-A6BD-FB311014FEC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021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64095"/>
          </a:xfrm>
        </p:spPr>
        <p:txBody>
          <a:bodyPr/>
          <a:lstStyle/>
          <a:p>
            <a:r>
              <a:rPr lang="es-ES" dirty="0" smtClean="0"/>
              <a:t>SEGURO DE ROBO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392488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 smtClean="0">
                <a:solidFill>
                  <a:schemeClr val="tx1"/>
                </a:solidFill>
              </a:rPr>
              <a:t>PERJUICIOS ASEGURABLES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568 </a:t>
            </a:r>
            <a:r>
              <a:rPr lang="es-ES" dirty="0" err="1" smtClean="0">
                <a:solidFill>
                  <a:schemeClr val="tx1"/>
                </a:solidFill>
              </a:rPr>
              <a:t>C.Com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DAÑOS POR: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1.- Por Sustracción  de COSAS.</a:t>
            </a:r>
            <a:endParaRPr lang="es-CL" dirty="0" smtClean="0">
              <a:solidFill>
                <a:schemeClr val="tx1"/>
              </a:solidFill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Vía: Comisión delito señalado en POL.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2.- También puede cubrir: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      Destrucción- Deterioro. </a:t>
            </a:r>
          </a:p>
        </p:txBody>
      </p:sp>
    </p:spTree>
    <p:extLst>
      <p:ext uri="{BB962C8B-B14F-4D97-AF65-F5344CB8AC3E}">
        <p14:creationId xmlns:p14="http://schemas.microsoft.com/office/powerpoint/2010/main" val="206131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SEGURO DE ROBO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smtClean="0"/>
              <a:t>PÉRDIDA </a:t>
            </a:r>
            <a:r>
              <a:rPr lang="es-ES" b="1" dirty="0" smtClean="0"/>
              <a:t>DERECHO INDEMNIZACIÓN: </a:t>
            </a:r>
          </a:p>
          <a:p>
            <a:pPr marL="0" indent="0">
              <a:buNone/>
            </a:pPr>
            <a:r>
              <a:rPr lang="es-ES" dirty="0" smtClean="0"/>
              <a:t>569 </a:t>
            </a:r>
            <a:r>
              <a:rPr lang="es-ES" dirty="0" err="1" smtClean="0"/>
              <a:t>C.Com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Derecho repetición contra asegurado si se declara judicialmente que no hubo delito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CRÍTICAS.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ORIGEN NORMA.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0716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SEGURO DE ROBO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COBERTURA:</a:t>
            </a:r>
          </a:p>
          <a:p>
            <a:pPr marL="0" indent="0">
              <a:buNone/>
            </a:pPr>
            <a:r>
              <a:rPr lang="es-ES" dirty="0" smtClean="0"/>
              <a:t>CASO </a:t>
            </a:r>
            <a:r>
              <a:rPr lang="es-ES" b="1" dirty="0" smtClean="0"/>
              <a:t>ROBO</a:t>
            </a:r>
            <a:r>
              <a:rPr lang="es-ES" dirty="0" smtClean="0"/>
              <a:t>: DELITO 432 CÓDIGO PENAL.</a:t>
            </a:r>
          </a:p>
          <a:p>
            <a:r>
              <a:rPr lang="es-ES" dirty="0" smtClean="0"/>
              <a:t>El que sin voluntad del dueño</a:t>
            </a:r>
          </a:p>
          <a:p>
            <a:r>
              <a:rPr lang="es-ES" dirty="0" smtClean="0"/>
              <a:t>Con ánimo de lucro.</a:t>
            </a:r>
          </a:p>
          <a:p>
            <a:r>
              <a:rPr lang="es-ES" dirty="0" smtClean="0"/>
              <a:t>Se apropia de cosa mueble ajena.</a:t>
            </a:r>
          </a:p>
          <a:p>
            <a:r>
              <a:rPr lang="es-ES" dirty="0" smtClean="0"/>
              <a:t>Usando violencia o intimidación (personas)</a:t>
            </a:r>
          </a:p>
          <a:p>
            <a:r>
              <a:rPr lang="es-ES" dirty="0" smtClean="0"/>
              <a:t>Usando fuerza 8 (cosas)</a:t>
            </a:r>
          </a:p>
          <a:p>
            <a:r>
              <a:rPr lang="es-ES" dirty="0" smtClean="0"/>
              <a:t>Si no hay: V I F= HURTO.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63989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121</Words>
  <Application>Microsoft Office PowerPoint</Application>
  <PresentationFormat>Presentación en pantalla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SEGURO DE ROBO</vt:lpstr>
      <vt:lpstr>SEGURO DE ROBO</vt:lpstr>
      <vt:lpstr>SEGURO DE ROBO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SEGURO DE ROBO</dc:title>
  <dc:creator>.</dc:creator>
  <cp:lastModifiedBy>.</cp:lastModifiedBy>
  <cp:revision>6</cp:revision>
  <dcterms:created xsi:type="dcterms:W3CDTF">2017-10-30T17:18:27Z</dcterms:created>
  <dcterms:modified xsi:type="dcterms:W3CDTF">2017-10-31T11:41:34Z</dcterms:modified>
</cp:coreProperties>
</file>